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8"/>
  </p:notes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1AE60-DA55-48CC-8D9B-8C4ED9EFABF7}" type="datetimeFigureOut">
              <a:rPr lang="zh-CN" altLang="en-US" smtClean="0"/>
              <a:t>2018/5/12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0835A-2349-4FBD-91FC-AD2200662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9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45A98B-1E2D-42F9-812D-D7030053F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38" y="0"/>
            <a:ext cx="3226724" cy="181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2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61B132-A93E-45D5-A9E2-A8445B5581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5063"/>
            <a:ext cx="2053244" cy="1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51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9D8C65-FF25-4C7B-AAC4-E07AEB1F31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5063"/>
            <a:ext cx="2053244" cy="1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99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21BF61-82EE-4C73-85C1-2C691A1FA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756" y="5113170"/>
            <a:ext cx="2053244" cy="1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01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3383AB-352D-4B97-AF66-E02AF852EE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406145"/>
            <a:ext cx="2322022" cy="13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83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D1DB67-CFF6-46F9-A7A3-18D827A808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756" y="5113170"/>
            <a:ext cx="2053244" cy="1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0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7E4BD59-8642-4AC7-A8E3-F6B89B512B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756" y="5113170"/>
            <a:ext cx="2053244" cy="1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25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2D0401-9C37-4A2A-B81E-E62D0199A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756" y="5113170"/>
            <a:ext cx="2053244" cy="1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81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5DE9B7-2AEC-4B37-9860-F8A103F792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36525"/>
            <a:ext cx="2743200" cy="15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4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8064F4-0511-4C52-B744-772ECAEDCD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756" y="5113170"/>
            <a:ext cx="2053244" cy="1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11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F3D20A-C6B2-4901-8A9D-6D684E5EA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756" y="5113170"/>
            <a:ext cx="2053244" cy="1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19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/>
              <a:t>2018/5/13</a:t>
            </a:r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/>
              <a:t>THUPC2018 </a:t>
            </a:r>
            <a:r>
              <a:rPr lang="zh-CN" altLang="en-US"/>
              <a:t>命题组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08268-0EB8-46F5-8EBF-A40840C281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123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054430-6A3C-4ED7-AE1D-4E004E3163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年清华大学春季校赛</a:t>
            </a:r>
            <a:br>
              <a:rPr lang="en-US" altLang="zh-CN" dirty="0"/>
            </a:br>
            <a:r>
              <a:rPr lang="zh-CN" altLang="en-US" dirty="0"/>
              <a:t>解题报告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D37A9C-6261-4EC3-9B5D-A27249833B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THUPC2018</a:t>
            </a:r>
            <a:r>
              <a:rPr lang="zh-CN" altLang="en-US" dirty="0"/>
              <a:t>命题组</a:t>
            </a:r>
            <a:endParaRPr lang="en-US" altLang="zh-CN" dirty="0"/>
          </a:p>
          <a:p>
            <a:r>
              <a:rPr lang="en-US" altLang="zh-CN" dirty="0"/>
              <a:t>2017.5.13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354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756C49D5-AFCE-46D9-A0A3-DD505742D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E. </a:t>
            </a:r>
            <a:r>
              <a:rPr lang="zh-CN" altLang="en-US" dirty="0"/>
              <a:t>淘米神的树 </a:t>
            </a:r>
            <a:r>
              <a:rPr lang="en-US" altLang="zh-CN" dirty="0"/>
              <a:t>/ tommy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86F1E9E-EAED-463B-B561-051B7BF0B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命题人：陈俊锟</a:t>
            </a:r>
            <a:endParaRPr lang="en-US" altLang="zh-CN" dirty="0"/>
          </a:p>
          <a:p>
            <a:r>
              <a:rPr lang="zh-CN" altLang="en-US" dirty="0"/>
              <a:t>验题人：吕欣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8F2B5A-C8BC-4858-9BB9-0A139182A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FF57E6-609E-46D4-962D-1AB3164D3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1C7A4B-3BE8-4DE5-9FB5-198840FE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71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92DFDE-D35F-4682-AA65-0661993D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9BE295-4429-4E11-9D34-293025145A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给出一棵树，有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 两个出口，每个点有一个人</a:t>
                </a:r>
                <a:endParaRPr lang="en-US" altLang="zh-CN" dirty="0"/>
              </a:p>
              <a:p>
                <a:r>
                  <a:rPr lang="zh-CN" altLang="en-US" dirty="0"/>
                  <a:t>每次，如果一个人到某个出口的路径上没有其他人，那么这个人就可以离开这棵树</a:t>
                </a:r>
                <a:endParaRPr lang="en-US" altLang="zh-CN" dirty="0"/>
              </a:p>
              <a:p>
                <a:r>
                  <a:rPr lang="zh-CN" altLang="en-US" dirty="0"/>
                  <a:t>求出所有离开树的顺序的排列模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8,244,353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≤234,567</m:t>
                    </m:r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9BE295-4429-4E11-9D34-293025145A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2DDA5-D89A-4A53-87EA-5E2E35E6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B66194-4402-4D45-BB77-EDECF0480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88DFD2-701F-41B7-9199-E5E019FA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5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BC58F-AD40-46EF-9357-02BCAB65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D45F49-019F-4D9E-B087-340FCD7F29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考虑一种方案里，在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 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 的链上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 最后出去的那个人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这个方案可以对应为：断开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的边，变成两棵各有一个出口的树，所有人离开的一个方案</a:t>
                </a:r>
                <a:endParaRPr lang="en-US" altLang="zh-CN" dirty="0"/>
              </a:p>
              <a:p>
                <a:r>
                  <a:rPr lang="zh-CN" altLang="en-US" dirty="0"/>
                  <a:t>也可以对应为：断开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/>
                  <a:t> 的边，变成两棵各有一个出口的树，所有人离开的一个方案</a:t>
                </a:r>
                <a:endParaRPr lang="en-US" altLang="zh-CN" dirty="0"/>
              </a:p>
              <a:p>
                <a:r>
                  <a:rPr lang="zh-CN" altLang="en-US" dirty="0"/>
                  <a:t>因此，我们可以枚举断开某一条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/>
                  <a:t> 的边，变成两棵各有一个出口的树，求出这样离开的方案数。最后把断开每条边的方案树加起来，就是答案两倍。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D45F49-019F-4D9E-B087-340FCD7F29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941" r="-4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8814A7-400B-414A-94D5-5D3BF95C0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5082BE-0F25-4628-B4AD-1F14EF90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E9658A-70D8-4494-BB1B-54592E71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675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BC58F-AD40-46EF-9357-02BCAB65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D45F49-019F-4D9E-B087-340FCD7F29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对于一棵一个入口的树，离开的方案数即为拓扑序的方案数，可以 </a:t>
                </a:r>
                <a:r>
                  <a:rPr lang="en-US" altLang="zh-CN" dirty="0"/>
                  <a:t>DP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𝑠𝑖𝑧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nary>
                          <m:naryPr>
                            <m:chr m:val="∏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𝐶h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𝑠𝑖𝑧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nary>
                      </m:den>
                    </m:f>
                    <m:nary>
                      <m:naryPr>
                        <m:chr m:val="∏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𝐶h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不难归纳得出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𝑠𝑖𝑧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nary>
                          <m:naryPr>
                            <m:chr m:val="∏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𝑆𝑢𝑏𝑇𝑟𝑒𝑒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𝑠𝑖𝑧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两棵一个入口的树可以通过加附加入口规约成这种问题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D45F49-019F-4D9E-B087-340FCD7F29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8814A7-400B-414A-94D5-5D3BF95C0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5082BE-0F25-4628-B4AD-1F14EF90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E9658A-70D8-4494-BB1B-54592E71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17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BC58F-AD40-46EF-9357-02BCAB65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D45F49-019F-4D9E-B087-340FCD7F29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枚举完断开的地方后，只有链上这些点的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𝑠𝑖𝑧𝑒</m:t>
                    </m:r>
                  </m:oMath>
                </a14:m>
                <a:r>
                  <a:rPr lang="zh-CN" altLang="en-US" dirty="0"/>
                  <a:t> 会变化，我们要在变化后求出它们的积</a:t>
                </a:r>
                <a:endParaRPr lang="en-US" altLang="zh-CN" dirty="0"/>
              </a:p>
              <a:p>
                <a:r>
                  <a:rPr lang="zh-CN" altLang="en-US" dirty="0"/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的链外子树的大小的前缀和为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，那么当断开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/>
                  <a:t> 的边时，点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 的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𝑠𝑖𝑧𝑒</m:t>
                    </m:r>
                  </m:oMath>
                </a14:m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（仅思路，忽略下标偏移量）</a:t>
                </a:r>
                <a:endParaRPr lang="en-US" altLang="zh-CN" dirty="0"/>
              </a:p>
              <a:p>
                <a:r>
                  <a:rPr lang="zh-CN" altLang="en-US" dirty="0"/>
                  <a:t>我们要求的是每个点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𝑠𝑖𝑧𝑒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的积</a:t>
                </a:r>
                <a:endParaRPr lang="en-US" altLang="zh-CN" dirty="0"/>
              </a:p>
              <a:p>
                <a:r>
                  <a:rPr lang="zh-CN" altLang="en-US" dirty="0"/>
                  <a:t>用分治 </a:t>
                </a:r>
                <a:r>
                  <a:rPr lang="en-US" altLang="zh-CN" dirty="0"/>
                  <a:t>FFT </a:t>
                </a:r>
                <a:r>
                  <a:rPr lang="zh-CN" altLang="en-US" dirty="0"/>
                  <a:t>求出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zh-CN" altLang="en-US" dirty="0"/>
                  <a:t>，使用多点求值即可（实现上由于要去掉一项，所以要先求导）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dirty="0"/>
                  <a:t>，不卡常数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D45F49-019F-4D9E-B087-340FCD7F29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941" r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8814A7-400B-414A-94D5-5D3BF95C0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2018/5/13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5082BE-0F25-4628-B4AD-1F14EF90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THUPC2018 </a:t>
            </a:r>
            <a:r>
              <a:rPr lang="zh-CN" altLang="en-US"/>
              <a:t>命题组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E9658A-70D8-4494-BB1B-54592E71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08268-0EB8-46F5-8EBF-A40840C281E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39037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积分</Template>
  <TotalTime>24</TotalTime>
  <Words>408</Words>
  <Application>Microsoft Office PowerPoint</Application>
  <PresentationFormat>宽屏</PresentationFormat>
  <Paragraphs>42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宋体</vt:lpstr>
      <vt:lpstr>Calibri</vt:lpstr>
      <vt:lpstr>Calibri Light</vt:lpstr>
      <vt:lpstr>Cambria Math</vt:lpstr>
      <vt:lpstr>Wingdings 2</vt:lpstr>
      <vt:lpstr>HDOfficeLightV0</vt:lpstr>
      <vt:lpstr>2018年清华大学春季校赛 解题报告</vt:lpstr>
      <vt:lpstr>E. 淘米神的树 / tommy</vt:lpstr>
      <vt:lpstr>大意</vt:lpstr>
      <vt:lpstr>解法</vt:lpstr>
      <vt:lpstr>解法</vt:lpstr>
      <vt:lpstr>解法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聿中</dc:creator>
  <cp:lastModifiedBy>Chen Junkun</cp:lastModifiedBy>
  <cp:revision>19</cp:revision>
  <dcterms:created xsi:type="dcterms:W3CDTF">2018-05-12T04:08:19Z</dcterms:created>
  <dcterms:modified xsi:type="dcterms:W3CDTF">2018-05-12T15:15:59Z</dcterms:modified>
</cp:coreProperties>
</file>